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3126105-E7B3-44C1-8C1C-5C891BB5CA40}" type="datetimeFigureOut">
              <a:rPr lang="ru-RU" smtClean="0"/>
              <a:t>20.12.2016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6789DCD-281A-4407-90E5-3D038A3C85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Ирина\Desktop\21491997-Question-Mark-And-Exclamation-Mark-Cartoon-Characters-Stock-Vect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2924944"/>
            <a:ext cx="4226116" cy="379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 rot="19116249">
            <a:off x="1038740" y="1933390"/>
            <a:ext cx="51395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Забавные знаки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0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0943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548680"/>
            <a:ext cx="4572000" cy="4154984"/>
          </a:xfrm>
          <a:prstGeom prst="rect">
            <a:avLst/>
          </a:prstGeom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Бурным чувствам нет конца:</a:t>
            </a: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Пылкий нрав у молодца!</a:t>
            </a: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Вопросительный знак</a:t>
            </a: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Разные вопросы задаю я всем:</a:t>
            </a: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Как? Откуда? Сколько? Почему? Зачем? Где? Куда? Какая? Отчего? О ком? Кто? Кому? Который? Чья? Какие? В чем? Вот какой я мастак, Вопросительный знак.</a:t>
            </a:r>
          </a:p>
          <a:p>
            <a:r>
              <a:rPr lang="ru-RU" sz="2400" b="1" i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(А. Тетивкин)</a:t>
            </a:r>
          </a:p>
        </p:txBody>
      </p:sp>
      <p:pic>
        <p:nvPicPr>
          <p:cNvPr id="5" name="Picture 3" descr="G:\мои фото к аттест\00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6847" y="2207568"/>
            <a:ext cx="3161189" cy="434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Ирина\Desktop\question-marks-over-man-showing-confusion-and-uncertainty_fkK_27wd_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32656"/>
            <a:ext cx="1622113" cy="1622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3202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764705"/>
            <a:ext cx="3456384" cy="317009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Точка</a:t>
            </a:r>
          </a:p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 нее особый 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самой малой строчке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Если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точка — Вывод прост:</a:t>
            </a:r>
          </a:p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Это значит — Точка.</a:t>
            </a:r>
          </a:p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Фразу следует кончать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Если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точка рядом</a:t>
            </a:r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Точку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надо уважать, </a:t>
            </a:r>
            <a:endParaRPr lang="ru-RU" sz="20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ru-RU" sz="2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Точку </a:t>
            </a:r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слушать надо.</a:t>
            </a:r>
          </a:p>
          <a:p>
            <a:r>
              <a:rPr lang="ru-RU" sz="2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(Ф. Кривин)</a:t>
            </a:r>
          </a:p>
        </p:txBody>
      </p:sp>
      <p:pic>
        <p:nvPicPr>
          <p:cNvPr id="1026" name="Picture 2" descr="G:\мои фото к аттест\0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6815" y="1916832"/>
            <a:ext cx="3443315" cy="4735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Ирина\Desktop\a9732833733545c5ecd5b0256eed4895_i-1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001" y="188640"/>
            <a:ext cx="1239264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15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27584" y="883514"/>
            <a:ext cx="3744416" cy="3477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Друзья! В произведениях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Стою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 для того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Чтоб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выразить волнение, Тревогу, восхищение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</a:t>
            </a: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Победу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, торжество!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Не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зря я от рождения Противник тишины!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Где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я, те предложения </a:t>
            </a:r>
            <a:endParaRPr lang="ru-RU" sz="20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С </a:t>
            </a:r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особым выражением Произнестись должны!</a:t>
            </a:r>
          </a:p>
          <a:p>
            <a:r>
              <a:rPr lang="ru-RU" sz="2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(А. Тетивкин)</a:t>
            </a:r>
          </a:p>
        </p:txBody>
      </p:sp>
      <p:pic>
        <p:nvPicPr>
          <p:cNvPr id="2050" name="Picture 2" descr="C:\Users\Ирина\Desktop\mzl.xmisxzyy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332656"/>
            <a:ext cx="1572364" cy="1572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G:\мои фото к аттест\воскл знак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986" y="2014389"/>
            <a:ext cx="3444572" cy="47444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37932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96</TotalTime>
  <Words>156</Words>
  <Application>Microsoft Office PowerPoint</Application>
  <PresentationFormat>Экран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Углы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Ирина</cp:lastModifiedBy>
  <cp:revision>10</cp:revision>
  <dcterms:created xsi:type="dcterms:W3CDTF">2016-12-06T15:42:36Z</dcterms:created>
  <dcterms:modified xsi:type="dcterms:W3CDTF">2016-12-20T08:15:47Z</dcterms:modified>
</cp:coreProperties>
</file>